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61" r:id="rId3"/>
    <p:sldId id="276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881" autoAdjust="0"/>
  </p:normalViewPr>
  <p:slideViewPr>
    <p:cSldViewPr snapToGrid="0">
      <p:cViewPr varScale="1">
        <p:scale>
          <a:sx n="101" d="100"/>
          <a:sy n="101" d="100"/>
        </p:scale>
        <p:origin x="936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5" d="100"/>
          <a:sy n="85" d="100"/>
        </p:scale>
        <p:origin x="388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gif>
</file>

<file path=ppt/media/image14.png>
</file>

<file path=ppt/media/image15.jpeg>
</file>

<file path=ppt/media/image16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2E5303-81F9-4854-B033-F2D84796B39E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68C760-1B17-4555-A4E5-4E39CCCEF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765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http://thehill.com/special-reports/energy-a-environment-september-2010/120419-top-10-reasons-nuclear-power-will-be-the-key-to-americas-energy-future</a:t>
            </a:r>
          </a:p>
          <a:p>
            <a:endParaRPr lang="en-US" dirty="0" smtClean="0"/>
          </a:p>
          <a:p>
            <a:r>
              <a:rPr lang="en-US" dirty="0" smtClean="0"/>
              <a:t>https://qz.com/89336/everything-you-thought-you-knew-about-the-risks-of-nuclear-energy-is-wrong/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68C760-1B17-4555-A4E5-4E39CCCEF0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08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3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Dr. Thorium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or: How I learned to stop worrying and Love Nuclear </a:t>
            </a:r>
            <a:r>
              <a:rPr lang="en-US" dirty="0" smtClean="0"/>
              <a:t>Power</a:t>
            </a:r>
          </a:p>
          <a:p>
            <a:endParaRPr lang="en-US" dirty="0" smtClean="0"/>
          </a:p>
          <a:p>
            <a:r>
              <a:rPr lang="en-US" dirty="0" smtClean="0"/>
              <a:t>Spencer Swartz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754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70"/>
    </mc:Choice>
    <mc:Fallback>
      <p:transition spd="slow" advTm="19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72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7. Reducing nuclear Arms</a:t>
            </a:r>
            <a:endParaRPr lang="en-US" dirty="0"/>
          </a:p>
        </p:txBody>
      </p:sp>
      <p:pic>
        <p:nvPicPr>
          <p:cNvPr id="6146" name="Picture 2" descr="Image result for nuclear arm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6439" y="1205921"/>
            <a:ext cx="3739122" cy="4446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106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44"/>
    </mc:Choice>
    <mc:Fallback>
      <p:transition spd="slow" advTm="34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4896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8. International Competitiveness</a:t>
            </a:r>
            <a:endParaRPr lang="en-US" dirty="0"/>
          </a:p>
        </p:txBody>
      </p:sp>
      <p:pic>
        <p:nvPicPr>
          <p:cNvPr id="7170" name="Picture 2" descr="Image result for clear background olympic ring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062037"/>
            <a:ext cx="9753600" cy="473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052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48"/>
    </mc:Choice>
    <mc:Fallback>
      <p:transition spd="slow" advTm="38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9. Safety</a:t>
            </a:r>
            <a:endParaRPr lang="en-US" dirty="0"/>
          </a:p>
        </p:txBody>
      </p:sp>
      <p:pic>
        <p:nvPicPr>
          <p:cNvPr id="8194" name="Picture 2" descr="Image result for nuclear energy safet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737" y="1704974"/>
            <a:ext cx="6229350" cy="3448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64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075"/>
    </mc:Choice>
    <mc:Fallback>
      <p:transition spd="slow" advTm="54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8044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10. Public Support</a:t>
            </a:r>
            <a:endParaRPr lang="en-US" dirty="0"/>
          </a:p>
        </p:txBody>
      </p:sp>
      <p:pic>
        <p:nvPicPr>
          <p:cNvPr id="3076" name="Picture 4" descr="Image result for hooray nuclea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893" y="1145136"/>
            <a:ext cx="6315037" cy="4736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267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02"/>
    </mc:Choice>
    <mc:Fallback>
      <p:transition spd="slow" advTm="34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bechtel.com/getmedia/0b096bc6-6b6d-444a-8971-5128cfca05bb/152182-bechtel-watts-bar-2-power-plant-aerial-2013/?width=975&amp;height=650&amp;ext=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562" y="333375"/>
            <a:ext cx="9286875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65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732"/>
    </mc:Choice>
    <mc:Fallback>
      <p:transition spd="slow" advTm="55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bechtel.com/getmedia/0b096bc6-6b6d-444a-8971-5128cfca05bb/152182-bechtel-watts-bar-2-power-plant-aerial-2013/?width=975&amp;height=650&amp;ext=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562" y="333375"/>
            <a:ext cx="9286875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904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81"/>
    </mc:Choice>
    <mc:Fallback>
      <p:transition spd="slow" advTm="25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Image result for top 10 david letterma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4602" y="137745"/>
            <a:ext cx="8699619" cy="6582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24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76"/>
    </mc:Choice>
    <mc:Fallback>
      <p:transition spd="slow" advTm="25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9359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1.Zero emissions</a:t>
            </a:r>
            <a:endParaRPr lang="en-US" dirty="0"/>
          </a:p>
        </p:txBody>
      </p:sp>
      <p:pic>
        <p:nvPicPr>
          <p:cNvPr id="4098" name="Picture 2" descr="https://media.mnn.com/assets/images/2013/09/smokestacks.jpg.560x0_q80_crop-smar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105" y="1674342"/>
            <a:ext cx="6199789" cy="350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423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55"/>
    </mc:Choice>
    <mc:Fallback>
      <p:transition spd="slow" advTm="26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39286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2. </a:t>
            </a:r>
            <a:r>
              <a:rPr lang="en-US" dirty="0" smtClean="0"/>
              <a:t>Reliability</a:t>
            </a:r>
            <a:endParaRPr lang="en-US" dirty="0"/>
          </a:p>
        </p:txBody>
      </p:sp>
      <p:pic>
        <p:nvPicPr>
          <p:cNvPr id="1026" name="Picture 2" descr="http://www.hypebot.com/.a/6a00d83451b36c69e201b8d1900d05970c-600w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736" y="1673038"/>
            <a:ext cx="6097088" cy="3511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i.dailymail.co.uk/i/pix/2014/08/15/article-2725415-208925A500000578-155_964x64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57803"/>
            <a:ext cx="6098677" cy="407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83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13"/>
    </mc:Choice>
    <mc:Fallback>
      <p:transition spd="slow" advTm="25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3931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3. </a:t>
            </a:r>
            <a:r>
              <a:rPr lang="en-US" dirty="0" smtClean="0"/>
              <a:t>Low Cost</a:t>
            </a:r>
            <a:endParaRPr lang="en-US" dirty="0"/>
          </a:p>
        </p:txBody>
      </p:sp>
      <p:pic>
        <p:nvPicPr>
          <p:cNvPr id="2052" name="Picture 4" descr="Image result for wind power subsidi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390649"/>
            <a:ext cx="5715000" cy="4076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99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371"/>
    </mc:Choice>
    <mc:Fallback>
      <p:transition spd="slow" advTm="53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37656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4. </a:t>
            </a:r>
            <a:r>
              <a:rPr lang="en-US" dirty="0" smtClean="0"/>
              <a:t>Land Conservation</a:t>
            </a:r>
            <a:endParaRPr lang="en-US" dirty="0"/>
          </a:p>
        </p:txBody>
      </p:sp>
      <p:pic>
        <p:nvPicPr>
          <p:cNvPr id="3074" name="Picture 2" descr="http://www.aerialarchives.com/stock/img/AHLB745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928" y="1173209"/>
            <a:ext cx="6774143" cy="4511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00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81"/>
    </mc:Choice>
    <mc:Fallback>
      <p:transition spd="slow" advTm="34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5585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5. </a:t>
            </a:r>
            <a:r>
              <a:rPr lang="en-US" dirty="0" smtClean="0"/>
              <a:t>Fewer new transmission lines</a:t>
            </a:r>
            <a:endParaRPr lang="en-US" dirty="0"/>
          </a:p>
        </p:txBody>
      </p:sp>
      <p:pic>
        <p:nvPicPr>
          <p:cNvPr id="4098" name="Picture 2" descr="https://windaction.files.wordpress.com/2012/11/transmission-lin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5062" y="1174376"/>
            <a:ext cx="4838700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79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37"/>
    </mc:Choice>
    <mc:Fallback>
      <p:transition spd="slow" advTm="49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2896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6. </a:t>
            </a:r>
            <a:r>
              <a:rPr lang="en-US" dirty="0" smtClean="0"/>
              <a:t>jobs</a:t>
            </a:r>
            <a:endParaRPr lang="en-US" dirty="0"/>
          </a:p>
        </p:txBody>
      </p:sp>
      <p:pic>
        <p:nvPicPr>
          <p:cNvPr id="5122" name="Picture 2" descr="Image result for nuclear energy job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4463" y="1069041"/>
            <a:ext cx="5899898" cy="4719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403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39"/>
    </mc:Choice>
    <mc:Fallback>
      <p:transition spd="slow" advTm="37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653</TotalTime>
  <Words>63</Words>
  <Application>Microsoft Office PowerPoint</Application>
  <PresentationFormat>Widescreen</PresentationFormat>
  <Paragraphs>18</Paragraphs>
  <Slides>14</Slides>
  <Notes>1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Tw Cen MT</vt:lpstr>
      <vt:lpstr>Circuit</vt:lpstr>
      <vt:lpstr>Dr. Thorium</vt:lpstr>
      <vt:lpstr>PowerPoint Presentation</vt:lpstr>
      <vt:lpstr>PowerPoint Presentation</vt:lpstr>
      <vt:lpstr>1.Zero emissions</vt:lpstr>
      <vt:lpstr>2. Reliability</vt:lpstr>
      <vt:lpstr>3. Low Cost</vt:lpstr>
      <vt:lpstr>4. Land Conservation</vt:lpstr>
      <vt:lpstr>5. Fewer new transmission lines</vt:lpstr>
      <vt:lpstr>6. jobs</vt:lpstr>
      <vt:lpstr>7. Reducing nuclear Arms</vt:lpstr>
      <vt:lpstr>8. International Competitiveness</vt:lpstr>
      <vt:lpstr>9. Safety</vt:lpstr>
      <vt:lpstr>10. Public Support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Plutonium</dc:title>
  <dc:creator>Spencer Swartz</dc:creator>
  <cp:lastModifiedBy>Spencer Swartz</cp:lastModifiedBy>
  <cp:revision>25</cp:revision>
  <dcterms:created xsi:type="dcterms:W3CDTF">2017-04-24T20:10:36Z</dcterms:created>
  <dcterms:modified xsi:type="dcterms:W3CDTF">2017-05-03T01:00:16Z</dcterms:modified>
</cp:coreProperties>
</file>

<file path=docProps/thumbnail.jpeg>
</file>